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256" r:id="rId2"/>
    <p:sldId id="274" r:id="rId3"/>
    <p:sldId id="257" r:id="rId4"/>
    <p:sldId id="278" r:id="rId5"/>
    <p:sldId id="258" r:id="rId6"/>
    <p:sldId id="259" r:id="rId7"/>
    <p:sldId id="276" r:id="rId8"/>
    <p:sldId id="266" r:id="rId9"/>
    <p:sldId id="267" r:id="rId10"/>
    <p:sldId id="260" r:id="rId11"/>
    <p:sldId id="261" r:id="rId12"/>
    <p:sldId id="262" r:id="rId13"/>
    <p:sldId id="268" r:id="rId14"/>
    <p:sldId id="269" r:id="rId15"/>
    <p:sldId id="279" r:id="rId16"/>
    <p:sldId id="264" r:id="rId17"/>
    <p:sldId id="270" r:id="rId18"/>
    <p:sldId id="271" r:id="rId19"/>
    <p:sldId id="281" r:id="rId20"/>
    <p:sldId id="272" r:id="rId21"/>
    <p:sldId id="280" r:id="rId22"/>
    <p:sldId id="273" r:id="rId23"/>
    <p:sldId id="265" r:id="rId24"/>
    <p:sldId id="275"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The top 10 words by subreddit appear to correspond pretty well with the subreddit topic. </a:t>
            </a: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4144812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positive/negative posts.</a:t>
            </a:r>
          </a:p>
        </p:txBody>
      </p:sp>
    </p:spTree>
    <p:extLst>
      <p:ext uri="{BB962C8B-B14F-4D97-AF65-F5344CB8AC3E}">
        <p14:creationId xmlns:p14="http://schemas.microsoft.com/office/powerpoint/2010/main" val="81863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a:t>
            </a:r>
          </a:p>
        </p:txBody>
      </p:sp>
    </p:spTree>
    <p:extLst>
      <p:ext uri="{BB962C8B-B14F-4D97-AF65-F5344CB8AC3E}">
        <p14:creationId xmlns:p14="http://schemas.microsoft.com/office/powerpoint/2010/main" val="1595700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overall distribution appears to be similar for </a:t>
            </a:r>
            <a:r>
              <a:rPr lang="en-US" dirty="0" err="1"/>
              <a:t>ptsd</a:t>
            </a:r>
            <a:r>
              <a:rPr lang="en-US" dirty="0"/>
              <a:t> and stress, but </a:t>
            </a:r>
            <a:r>
              <a:rPr lang="en-US" dirty="0" err="1"/>
              <a:t>ptsd</a:t>
            </a:r>
            <a:r>
              <a:rPr lang="en-US" dirty="0"/>
              <a:t> appears to have many negative outliers and several positive ones, and stress appears to only </a:t>
            </a:r>
            <a:r>
              <a:rPr lang="en-US"/>
              <a:t>have 2 significant </a:t>
            </a:r>
            <a:r>
              <a:rPr lang="en-US" dirty="0"/>
              <a:t>outliers that are negative.</a:t>
            </a:r>
          </a:p>
        </p:txBody>
      </p:sp>
    </p:spTree>
    <p:extLst>
      <p:ext uri="{BB962C8B-B14F-4D97-AF65-F5344CB8AC3E}">
        <p14:creationId xmlns:p14="http://schemas.microsoft.com/office/powerpoint/2010/main" val="40725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a:t>
            </a:r>
          </a:p>
        </p:txBody>
      </p:sp>
    </p:spTree>
    <p:extLst>
      <p:ext uri="{BB962C8B-B14F-4D97-AF65-F5344CB8AC3E}">
        <p14:creationId xmlns:p14="http://schemas.microsoft.com/office/powerpoint/2010/main" val="3062891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Assistance has a lot more outliers on either end for the non-stressed posts, while its stress related posts have some outliers that are extremely negative and 1 unusually positive. Stress only has one negative outlier for both negative and positive posts and is significantly left skewed for stressed data, whereas almost normally distributed for non-stressed posts.</a:t>
            </a:r>
          </a:p>
        </p:txBody>
      </p:sp>
    </p:spTree>
    <p:extLst>
      <p:ext uri="{BB962C8B-B14F-4D97-AF65-F5344CB8AC3E}">
        <p14:creationId xmlns:p14="http://schemas.microsoft.com/office/powerpoint/2010/main" val="335944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1911.00133.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77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Rare words</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BC0F7-7BBC-564B-AAF4-E1E9BED529C6}"/>
              </a:ext>
            </a:extLst>
          </p:cNvPr>
          <p:cNvSpPr>
            <a:spLocks noGrp="1"/>
          </p:cNvSpPr>
          <p:nvPr>
            <p:ph type="title"/>
          </p:nvPr>
        </p:nvSpPr>
        <p:spPr/>
        <p:txBody>
          <a:bodyPr/>
          <a:lstStyle/>
          <a:p>
            <a:r>
              <a:rPr lang="en-US" dirty="0"/>
              <a:t>Top 10 Words by Subreddit</a:t>
            </a:r>
          </a:p>
        </p:txBody>
      </p:sp>
      <p:pic>
        <p:nvPicPr>
          <p:cNvPr id="9" name="Picture 8">
            <a:extLst>
              <a:ext uri="{FF2B5EF4-FFF2-40B4-BE49-F238E27FC236}">
                <a16:creationId xmlns:a16="http://schemas.microsoft.com/office/drawing/2014/main" id="{1231E611-65F9-944D-B56A-86619FB65F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579" y="2512663"/>
            <a:ext cx="22575921" cy="10877873"/>
          </a:xfrm>
          <a:prstGeom prst="rect">
            <a:avLst/>
          </a:prstGeom>
        </p:spPr>
      </p:pic>
    </p:spTree>
    <p:extLst>
      <p:ext uri="{BB962C8B-B14F-4D97-AF65-F5344CB8AC3E}">
        <p14:creationId xmlns:p14="http://schemas.microsoft.com/office/powerpoint/2010/main" val="45329061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7651-3F1F-774A-9C4D-FF12ECBCC8B4}"/>
              </a:ext>
            </a:extLst>
          </p:cNvPr>
          <p:cNvSpPr>
            <a:spLocks noGrp="1"/>
          </p:cNvSpPr>
          <p:nvPr>
            <p:ph type="title"/>
          </p:nvPr>
        </p:nvSpPr>
        <p:spPr/>
        <p:txBody>
          <a:bodyPr>
            <a:normAutofit fontScale="90000"/>
          </a:bodyPr>
          <a:lstStyle/>
          <a:p>
            <a:r>
              <a:rPr lang="en-US" dirty="0"/>
              <a:t>Distribution of Sentiment By Post (By Subreddit)</a:t>
            </a:r>
          </a:p>
        </p:txBody>
      </p:sp>
      <p:pic>
        <p:nvPicPr>
          <p:cNvPr id="6" name="Picture 5">
            <a:extLst>
              <a:ext uri="{FF2B5EF4-FFF2-40B4-BE49-F238E27FC236}">
                <a16:creationId xmlns:a16="http://schemas.microsoft.com/office/drawing/2014/main" id="{A6F6BB5F-70AA-BD44-A70E-296D5C14F8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818" y="2791327"/>
            <a:ext cx="14663748" cy="9577136"/>
          </a:xfrm>
          <a:prstGeom prst="rect">
            <a:avLst/>
          </a:prstGeom>
        </p:spPr>
      </p:pic>
    </p:spTree>
    <p:extLst>
      <p:ext uri="{BB962C8B-B14F-4D97-AF65-F5344CB8AC3E}">
        <p14:creationId xmlns:p14="http://schemas.microsoft.com/office/powerpoint/2010/main" val="107093320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E9A7-B82A-D240-9FEF-3ACFFE5DA911}"/>
              </a:ext>
            </a:extLst>
          </p:cNvPr>
          <p:cNvSpPr>
            <a:spLocks noGrp="1"/>
          </p:cNvSpPr>
          <p:nvPr>
            <p:ph type="title"/>
          </p:nvPr>
        </p:nvSpPr>
        <p:spPr/>
        <p:txBody>
          <a:bodyPr/>
          <a:lstStyle/>
          <a:p>
            <a:r>
              <a:rPr lang="en-US" dirty="0"/>
              <a:t>Sentiment By Post (Label and Subreddit)</a:t>
            </a:r>
          </a:p>
        </p:txBody>
      </p:sp>
      <p:pic>
        <p:nvPicPr>
          <p:cNvPr id="8" name="Picture 7" descr="Chart&#10;&#10;Description automatically generated">
            <a:extLst>
              <a:ext uri="{FF2B5EF4-FFF2-40B4-BE49-F238E27FC236}">
                <a16:creationId xmlns:a16="http://schemas.microsoft.com/office/drawing/2014/main" id="{C3ABA6FD-3983-3C44-8C4E-DC9B3C71D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9537" y="2512663"/>
            <a:ext cx="16004926" cy="10441835"/>
          </a:xfrm>
          <a:prstGeom prst="rect">
            <a:avLst/>
          </a:prstGeom>
        </p:spPr>
      </p:pic>
    </p:spTree>
    <p:extLst>
      <p:ext uri="{BB962C8B-B14F-4D97-AF65-F5344CB8AC3E}">
        <p14:creationId xmlns:p14="http://schemas.microsoft.com/office/powerpoint/2010/main" val="319610397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6F3-9A19-7246-B3F9-1313C7812590}"/>
              </a:ext>
            </a:extLst>
          </p:cNvPr>
          <p:cNvSpPr>
            <a:spLocks noGrp="1"/>
          </p:cNvSpPr>
          <p:nvPr>
            <p:ph type="title"/>
          </p:nvPr>
        </p:nvSpPr>
        <p:spPr/>
        <p:txBody>
          <a:bodyPr/>
          <a:lstStyle/>
          <a:p>
            <a:r>
              <a:rPr lang="en-US" dirty="0"/>
              <a:t>Data Structure and Source</a:t>
            </a:r>
          </a:p>
        </p:txBody>
      </p:sp>
      <p:sp>
        <p:nvSpPr>
          <p:cNvPr id="4" name="Text Placeholder 3">
            <a:extLst>
              <a:ext uri="{FF2B5EF4-FFF2-40B4-BE49-F238E27FC236}">
                <a16:creationId xmlns:a16="http://schemas.microsoft.com/office/drawing/2014/main" id="{8CF83358-A557-034D-BF3D-24605F5BF7C7}"/>
              </a:ext>
            </a:extLst>
          </p:cNvPr>
          <p:cNvSpPr>
            <a:spLocks noGrp="1"/>
          </p:cNvSpPr>
          <p:nvPr>
            <p:ph type="body" idx="1"/>
          </p:nvPr>
        </p:nvSpPr>
        <p:spPr/>
        <p:txBody>
          <a:bodyPr>
            <a:normAutofit fontScale="77500" lnSpcReduction="20000"/>
          </a:bodyPr>
          <a:lstStyle/>
          <a:p>
            <a:r>
              <a:rPr lang="en-US" dirty="0"/>
              <a:t>The data was collected by scraping all available posts from 10 subreddits between January 1, 2017 and November 19, 2018, then discarding the posts that were judged by annotators to be unclear as to whether they were stressed.</a:t>
            </a:r>
          </a:p>
          <a:p>
            <a:r>
              <a:rPr lang="en-US" dirty="0"/>
              <a:t>For each post, we have the text, the sentiment, the label, and some lexical features, syntactic features, social media features.</a:t>
            </a:r>
          </a:p>
          <a:p>
            <a:r>
              <a:rPr lang="en-US" dirty="0"/>
              <a:t>The data was labeled using 5 human annotators and picking the label that was chosen by the majority of the annotators.</a:t>
            </a:r>
          </a:p>
          <a:p>
            <a:r>
              <a:rPr lang="en-US" dirty="0"/>
              <a:t>For the purposes of this project, I am only considering the words in the text and the sentiment to determine the label.</a:t>
            </a:r>
          </a:p>
          <a:p>
            <a:r>
              <a:rPr lang="en-US" dirty="0"/>
              <a:t>Future work may include exploring the other variables and identifying patterns among them.</a:t>
            </a:r>
          </a:p>
          <a:p>
            <a:r>
              <a:rPr lang="en-US" dirty="0"/>
              <a:t>For more information on the dataset, see this paper: </a:t>
            </a:r>
            <a:r>
              <a:rPr lang="en-US" dirty="0">
                <a:hlinkClick r:id="rId2"/>
              </a:rPr>
              <a:t>Dreaddit: A Reddit Dataset for Stress Analysis in Social Media</a:t>
            </a:r>
            <a:endParaRPr lang="en-US" dirty="0"/>
          </a:p>
        </p:txBody>
      </p:sp>
    </p:spTree>
    <p:extLst>
      <p:ext uri="{BB962C8B-B14F-4D97-AF65-F5344CB8AC3E}">
        <p14:creationId xmlns:p14="http://schemas.microsoft.com/office/powerpoint/2010/main" val="9985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1015</TotalTime>
  <Words>1667</Words>
  <Application>Microsoft Macintosh PowerPoint</Application>
  <PresentationFormat>Custom</PresentationFormat>
  <Paragraphs>92</Paragraphs>
  <Slides>24</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Helvetica Neue</vt:lpstr>
      <vt:lpstr>Helvetica Neue Medium</vt:lpstr>
      <vt:lpstr>21_BasicWhite</vt:lpstr>
      <vt:lpstr>Stress Analysis on Reddit</vt:lpstr>
      <vt:lpstr>Introduction</vt:lpstr>
      <vt:lpstr>Background</vt:lpstr>
      <vt:lpstr>Data Structure and Source</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Top 10 Words by Subreddit</vt:lpstr>
      <vt:lpstr>Distribution of Sentiment By Post</vt:lpstr>
      <vt:lpstr>Distribution of Sentiment By Post (Stress or Non-Stressed)</vt:lpstr>
      <vt:lpstr>Distribution of Sentiment By Post (By Subreddit)</vt:lpstr>
      <vt:lpstr>Distribution of Sentiment By Post (By Subreddit)</vt:lpstr>
      <vt:lpstr>Sentiment By Post (Label and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74</cp:revision>
  <dcterms:modified xsi:type="dcterms:W3CDTF">2021-10-25T14:56:52Z</dcterms:modified>
</cp:coreProperties>
</file>